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228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6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1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9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4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5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9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9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8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2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29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9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30073-3076-4294-ADE5-E93DA757B550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590E8-11DD-457D-A58A-EFB4C6FCF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7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09538" y="2781300"/>
          <a:ext cx="8564563" cy="31543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82078"/>
                <a:gridCol w="3400407"/>
                <a:gridCol w="2582078"/>
              </a:tblGrid>
              <a:tr h="118877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K – Know</a:t>
                      </a:r>
                    </a:p>
                    <a:p>
                      <a:pPr algn="ctr" rtl="1"/>
                      <a:r>
                        <a:rPr lang="ar-JO" sz="3600" dirty="0" smtClean="0"/>
                        <a:t>ماذا أعرف ؟</a:t>
                      </a:r>
                      <a:endParaRPr lang="en-US" sz="3600" dirty="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W- Want</a:t>
                      </a:r>
                      <a:endParaRPr lang="ar-JO" sz="3600" dirty="0" smtClean="0"/>
                    </a:p>
                    <a:p>
                      <a:pPr algn="ctr"/>
                      <a:r>
                        <a:rPr lang="ar-JO" sz="3600" dirty="0" smtClean="0"/>
                        <a:t>ماذا أريد أن أعرف ؟</a:t>
                      </a:r>
                      <a:r>
                        <a:rPr lang="en-US" sz="3600" dirty="0" smtClean="0"/>
                        <a:t> </a:t>
                      </a:r>
                      <a:endParaRPr lang="en-US" sz="3600" dirty="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L- Learn</a:t>
                      </a:r>
                      <a:endParaRPr lang="ar-JO" sz="3600" dirty="0" smtClean="0"/>
                    </a:p>
                    <a:p>
                      <a:pPr algn="ctr"/>
                      <a:r>
                        <a:rPr lang="ar-JO" sz="3600" dirty="0" smtClean="0"/>
                        <a:t>ماذا تعلمت؟</a:t>
                      </a:r>
                      <a:endParaRPr lang="en-US" sz="3600" dirty="0"/>
                    </a:p>
                  </a:txBody>
                  <a:tcPr marL="91431" marR="91431" marT="45722" marB="45722"/>
                </a:tc>
              </a:tr>
              <a:tr h="655197"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31" marR="91431" marT="45722" marB="45722"/>
                </a:tc>
              </a:tr>
              <a:tr h="655197"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</a:tr>
              <a:tr h="655197"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91431" marR="91431" marT="45722" marB="45722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91431" marR="91431" marT="45722" marB="45722"/>
                </a:tc>
              </a:tr>
            </a:tbl>
          </a:graphicData>
        </a:graphic>
      </p:graphicFrame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</a:t>
            </a:r>
            <a:r>
              <a:rPr lang="ar-JO" altLang="en-US" smtClean="0">
                <a:cs typeface="Times New Roman" pitchFamily="18" charset="0"/>
              </a:rPr>
              <a:t>-</a:t>
            </a:r>
            <a:r>
              <a:rPr lang="en-US" altLang="en-US" smtClean="0"/>
              <a:t>W</a:t>
            </a:r>
            <a:r>
              <a:rPr lang="ar-JO" altLang="en-US" smtClean="0">
                <a:cs typeface="Times New Roman" pitchFamily="18" charset="0"/>
              </a:rPr>
              <a:t>-</a:t>
            </a:r>
            <a:r>
              <a:rPr lang="en-US" altLang="en-US" smtClean="0"/>
              <a:t>L</a:t>
            </a:r>
          </a:p>
        </p:txBody>
      </p:sp>
      <p:sp>
        <p:nvSpPr>
          <p:cNvPr id="11289" name="مربع نص 4"/>
          <p:cNvSpPr txBox="1">
            <a:spLocks noChangeArrowheads="1"/>
          </p:cNvSpPr>
          <p:nvPr/>
        </p:nvSpPr>
        <p:spPr bwMode="auto">
          <a:xfrm>
            <a:off x="2843213" y="2060575"/>
            <a:ext cx="3097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ar-JO" altLang="en-US" sz="4000" b="1">
                <a:cs typeface="Akhbar MT" pitchFamily="2" charset="-78"/>
              </a:rPr>
              <a:t>الشبكات المحلية </a:t>
            </a:r>
            <a:endParaRPr lang="en-US" altLang="en-US" sz="4000" b="1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24126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عرض على الشاشة (3:4)‏</PresentationFormat>
  <Paragraphs>8</Paragraphs>
  <Slides>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2" baseType="lpstr">
      <vt:lpstr>نسق Office</vt:lpstr>
      <vt:lpstr>K-W-L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K-W-L</dc:title>
  <dc:creator>ACER</dc:creator>
  <cp:lastModifiedBy>ACER</cp:lastModifiedBy>
  <cp:revision>1</cp:revision>
  <dcterms:created xsi:type="dcterms:W3CDTF">2025-01-11T16:26:31Z</dcterms:created>
  <dcterms:modified xsi:type="dcterms:W3CDTF">2025-01-11T16:26:49Z</dcterms:modified>
</cp:coreProperties>
</file>