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7" r:id="rId12"/>
    <p:sldId id="266" r:id="rId13"/>
  </p:sldIdLst>
  <p:sldSz cx="16256000" cy="9144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81" d="100"/>
          <a:sy n="81" d="100"/>
        </p:scale>
        <p:origin x="690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081EE334-A49D-437D-9744-0ECC7ED9CB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75048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Custom</PresentationFormat>
  <Paragraphs>0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khirat</cp:lastModifiedBy>
  <cp:revision>2</cp:revision>
  <dcterms:created xsi:type="dcterms:W3CDTF">2006-08-16T00:00:00Z</dcterms:created>
  <dcterms:modified xsi:type="dcterms:W3CDTF">2026-06-04T07:00:22Z</dcterms:modified>
</cp:coreProperties>
</file>